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7E42F11-4D8F-4D2A-B1BC-BFD09F7584DC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385BB80-552A-4DF2-AA30-83BFE6FAC1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E42F11-4D8F-4D2A-B1BC-BFD09F7584DC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85BB80-552A-4DF2-AA30-83BFE6FAC1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7E42F11-4D8F-4D2A-B1BC-BFD09F7584DC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385BB80-552A-4DF2-AA30-83BFE6FAC1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E42F11-4D8F-4D2A-B1BC-BFD09F7584DC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85BB80-552A-4DF2-AA30-83BFE6FAC1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7E42F11-4D8F-4D2A-B1BC-BFD09F7584DC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385BB80-552A-4DF2-AA30-83BFE6FAC1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E42F11-4D8F-4D2A-B1BC-BFD09F7584DC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85BB80-552A-4DF2-AA30-83BFE6FAC1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E42F11-4D8F-4D2A-B1BC-BFD09F7584DC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85BB80-552A-4DF2-AA30-83BFE6FAC1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E42F11-4D8F-4D2A-B1BC-BFD09F7584DC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85BB80-552A-4DF2-AA30-83BFE6FAC1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7E42F11-4D8F-4D2A-B1BC-BFD09F7584DC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85BB80-552A-4DF2-AA30-83BFE6FAC1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E42F11-4D8F-4D2A-B1BC-BFD09F7584DC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85BB80-552A-4DF2-AA30-83BFE6FAC1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E42F11-4D8F-4D2A-B1BC-BFD09F7584DC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85BB80-552A-4DF2-AA30-83BFE6FAC1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7E42F11-4D8F-4D2A-B1BC-BFD09F7584DC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385BB80-552A-4DF2-AA30-83BFE6FAC1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listverse.files.wordpress.com/2007/09/billboard-irony.jpg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listverse.files.wordpress.com/2007/09/irony-2.jpg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outofstepper.com/wp-content/uploads/2010/05/image0011.jpg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outofstepper.com/wp-content/uploads/2010/05/image01414.jpg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Power </a:t>
            </a:r>
            <a:r>
              <a:rPr lang="en-US" dirty="0" smtClean="0"/>
              <a:t>Point </a:t>
            </a:r>
            <a:r>
              <a:rPr lang="en-US" dirty="0" smtClean="0"/>
              <a:t>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Topic </a:t>
            </a:r>
            <a:r>
              <a:rPr lang="en-US" dirty="0" smtClean="0"/>
              <a:t>Of Irony/Humor</a:t>
            </a:r>
          </a:p>
          <a:p>
            <a:r>
              <a:rPr lang="en-US" dirty="0" smtClean="0"/>
              <a:t>Samantha </a:t>
            </a:r>
            <a:r>
              <a:rPr lang="en-US" dirty="0" err="1" smtClean="0"/>
              <a:t>Ligols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Photographer: Unknown</a:t>
            </a:r>
            <a:endParaRPr lang="en-US" sz="3200" dirty="0"/>
          </a:p>
        </p:txBody>
      </p:sp>
      <p:pic>
        <p:nvPicPr>
          <p:cNvPr id="4098" name="Picture 2" descr="Billboard-Irony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447800"/>
            <a:ext cx="6934200" cy="4952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Photographer: Unknown</a:t>
            </a:r>
            <a:endParaRPr lang="en-US" sz="3200" dirty="0"/>
          </a:p>
        </p:txBody>
      </p:sp>
      <p:pic>
        <p:nvPicPr>
          <p:cNvPr id="3074" name="Picture 2" descr="Irony-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4556" y="1533525"/>
            <a:ext cx="7163993" cy="44862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Photographer: Unknown</a:t>
            </a:r>
            <a:endParaRPr lang="en-US" sz="3600" dirty="0"/>
          </a:p>
        </p:txBody>
      </p:sp>
      <p:pic>
        <p:nvPicPr>
          <p:cNvPr id="2050" name="Picture 2" descr="http://www.homesanctuary.com/.a/6a00d8341cc30c53ef011571268994970c-450w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981200"/>
            <a:ext cx="4448175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Photographer: Unknown</a:t>
            </a:r>
            <a:endParaRPr lang="en-US" sz="3200" dirty="0"/>
          </a:p>
        </p:txBody>
      </p:sp>
      <p:pic>
        <p:nvPicPr>
          <p:cNvPr id="1026" name="Picture 2" descr="http://www.outofstepper.com/wp-content/uploads/2010/05/image001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1524000"/>
            <a:ext cx="5486400" cy="510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Photographer: Unknown</a:t>
            </a:r>
            <a:endParaRPr lang="en-US" sz="3600" dirty="0"/>
          </a:p>
        </p:txBody>
      </p:sp>
      <p:pic>
        <p:nvPicPr>
          <p:cNvPr id="18434" name="Picture 2" descr="http://www.outofstepper.com/wp-content/uploads/2010/05/image01414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447800"/>
            <a:ext cx="5562600" cy="495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24</TotalTime>
  <Words>23</Words>
  <Application>Microsoft Office PowerPoint</Application>
  <PresentationFormat>On-screen Show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Opulent</vt:lpstr>
      <vt:lpstr>Power Point Presentation</vt:lpstr>
      <vt:lpstr>Photographer: Unknown</vt:lpstr>
      <vt:lpstr>Photographer: Unknown</vt:lpstr>
      <vt:lpstr>Photographer: Unknown</vt:lpstr>
      <vt:lpstr>Photographer: Unknown</vt:lpstr>
      <vt:lpstr>Photographer: Unknown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Power Point Presentation</dc:title>
  <dc:creator>User</dc:creator>
  <cp:lastModifiedBy>Samantha Ligols</cp:lastModifiedBy>
  <cp:revision>3</cp:revision>
  <dcterms:created xsi:type="dcterms:W3CDTF">2011-12-16T16:19:27Z</dcterms:created>
  <dcterms:modified xsi:type="dcterms:W3CDTF">2012-01-09T03:57:47Z</dcterms:modified>
</cp:coreProperties>
</file>